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700D5-DD24-4841-BE22-286C05A92F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29ADCA-5FA3-7A6F-C533-3C4C1DCE2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EF5E3-2363-5440-9D0A-0B95D7C17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1DC80-AC48-4137-8C29-C78BC781CA74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39A8E-BD99-9D7A-E2DB-3CD213D9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3BE2A-47CF-5A45-24D7-4B2C06016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4182-7CDE-4CA9-8C76-9207704644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5967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5D2D5-CBD1-840D-3A33-2D6402049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E44C7-7D00-E882-37A9-602836C3A1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272EE-8E1D-DA73-1FFA-BD6682E71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1DC80-AC48-4137-8C29-C78BC781CA74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29A05-7697-7243-3CB3-B158085CA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4C4A80-27B5-AA90-CFA1-D8B36876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4182-7CDE-4CA9-8C76-9207704644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9199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44FCD2-6B22-238B-0F66-3E3FB0A3F3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B5FD0-B38D-A991-A1BF-18F64A3B7E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AE154-E70E-B701-B5F9-55CEA5A23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1DC80-AC48-4137-8C29-C78BC781CA74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0DA5C-18D8-99C5-93E0-F654D1EDE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1F2A1-263F-C98B-474C-913E1BA78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4182-7CDE-4CA9-8C76-9207704644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8073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90B47-C956-7FB8-E661-0D2D8B505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E943C-746C-45DA-B657-41661E307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FCB4E-996F-F4AE-8948-28A58AF77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1DC80-AC48-4137-8C29-C78BC781CA74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3BDFC-61B3-6496-AD2B-E30906035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59F46-B042-AB87-D988-5AA5FB7DD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4182-7CDE-4CA9-8C76-9207704644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4053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F1812-98DD-1DDB-21DE-9F87458A7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2FC54-EF60-0873-4311-D40E493D3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55362-52C0-9692-3D8E-F6DEC7682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1DC80-AC48-4137-8C29-C78BC781CA74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B4044-85F2-1135-61EB-36C9369DF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8D724-49D4-078E-ED68-E1BD47FFD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4182-7CDE-4CA9-8C76-9207704644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5814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E852D-4122-6CC3-165B-8304EDF5E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55155-67DA-E177-910D-BEEF3615FD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EA1D0-40D4-BEB6-DAB4-0BF538CB44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1E820F-2048-A81D-35E8-B3589C040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1DC80-AC48-4137-8C29-C78BC781CA74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8A06C-C3C0-8D86-6045-D7405F617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2E633-5EAB-8876-75CA-8EC2A0DFF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4182-7CDE-4CA9-8C76-9207704644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3805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0F3CB-1829-D311-2DB2-53284AF92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FA345-0552-A549-B5B6-35960654C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9ADB7A-F699-AEF8-6ECA-60885F6683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D80AF-97E8-08B1-8D70-4828A9BEB9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FCF4EE-6DF7-55E4-9727-18CEB4CFC5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808A81-F1D0-693C-039F-CD1FFC664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1DC80-AC48-4137-8C29-C78BC781CA74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A9892F-6FCA-10DF-4266-FCDE9A554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9D67EE-30B1-B29E-D5F3-4E1F2197C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4182-7CDE-4CA9-8C76-9207704644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1596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514C-254D-4AAA-6F3C-048EBBCAE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12ED78-4144-A863-99EA-C9BEA1170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1DC80-AC48-4137-8C29-C78BC781CA74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E70AB6-A55B-1BDB-2D0C-593AF8EF0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E59351-2A45-4322-9615-86169E2C3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4182-7CDE-4CA9-8C76-9207704644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8027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C81462-0B8F-9ABA-D2E7-BCE060149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1DC80-AC48-4137-8C29-C78BC781CA74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C57F86-B62F-EE48-6408-C05525AB1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9F0DD-2AF8-1311-9718-56DCB7E27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4182-7CDE-4CA9-8C76-9207704644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7817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33C16-539A-02E7-7A28-7AE8DF862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2E275-2B93-D9E4-6DE3-2F087116F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757002-8FA9-4E99-6A38-A1E192D4E4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3CF99B-666D-6767-73F5-1C9C608FA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1DC80-AC48-4137-8C29-C78BC781CA74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F478C7-3B16-F792-8697-7D29F5621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AF9DD0-ABCB-5DD5-F390-4A201C687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4182-7CDE-4CA9-8C76-9207704644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3231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78A28-A78A-DBC4-6C07-35A189DFD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0F1911-8348-9441-E2B4-E702E23B79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613D81-1B09-3811-A8A4-BF24165328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8C9465-695C-E8D8-BD5E-51DEC0768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1DC80-AC48-4137-8C29-C78BC781CA74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44AFA1-514A-6FCA-EA73-D7F154E56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4180BC-E260-255F-82FD-41737242F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64182-7CDE-4CA9-8C76-9207704644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674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A8C3A4-F0FE-B92C-15CD-6F73CC806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AF0BF-3EDD-D504-E2C9-02A261EAF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D4858-CD5F-13D1-757D-7F0595E70A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1DC80-AC48-4137-8C29-C78BC781CA74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928B4-0835-DAD5-CA9C-AA2B54EF88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D45DF-7E3C-2DFC-D9C7-F823A44E9C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64182-7CDE-4CA9-8C76-9207704644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659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94AC0E-DD58-6F2A-B0B0-CC784E8E3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2840"/>
            <a:ext cx="12192000" cy="23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2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AFFA-E785-8ADF-0751-0A55D95E7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6E4705-C799-9DFF-B5F5-F683781AF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2443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F8462C-72E4-AEE5-814C-B948BBDF2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47086"/>
            <a:ext cx="10515600" cy="3308416"/>
          </a:xfrm>
        </p:spPr>
      </p:pic>
    </p:spTree>
    <p:extLst>
      <p:ext uri="{BB962C8B-B14F-4D97-AF65-F5344CB8AC3E}">
        <p14:creationId xmlns:p14="http://schemas.microsoft.com/office/powerpoint/2010/main" val="2130886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24EDA-8C37-882D-9A95-B5832B5D6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8A5EB8-366F-18D2-5086-B4F991DBF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81800"/>
          </a:xfrm>
        </p:spPr>
      </p:pic>
    </p:spTree>
    <p:extLst>
      <p:ext uri="{BB962C8B-B14F-4D97-AF65-F5344CB8AC3E}">
        <p14:creationId xmlns:p14="http://schemas.microsoft.com/office/powerpoint/2010/main" val="2120120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77052-9272-E2FF-21E0-8B9EB0A79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41846B-936C-F645-ACA3-FF7FC99AD0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22514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24EF3-5309-7082-5D7A-63F4F51D7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CDD3C1-A3E0-B49C-9589-BF24B79AE4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75790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5C85A-199B-169F-3C5D-831895E4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D60708-8520-6153-C4CD-1F13A4CEE5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37250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0EF58-8FB6-6925-18B6-7C7B1762F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79DE2E-7FE3-FC98-762E-11EA5A25E8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55245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FBDEE-E01B-703A-441A-65D67E986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694DEC-BB06-0036-97D7-E381585E85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25143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4914C-0F6B-0755-EE06-FBDE78ACA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C766EB-B14D-A1BB-D659-8BCB0DE0DC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80964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8C9B2-9385-4D0D-CD96-A2978B0C9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DE309B-9146-DBFE-FFB8-BB6DE45B10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05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1</cp:revision>
  <dcterms:created xsi:type="dcterms:W3CDTF">2025-02-11T03:17:02Z</dcterms:created>
  <dcterms:modified xsi:type="dcterms:W3CDTF">2025-02-11T03:17:43Z</dcterms:modified>
</cp:coreProperties>
</file>